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2" r:id="rId10"/>
    <p:sldId id="261" r:id="rId11"/>
    <p:sldId id="263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Повестка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Итоговая аттестация учащихся 9 класса в 2016 году.</a:t>
            </a:r>
          </a:p>
          <a:p>
            <a:pPr marL="342900" indent="-342900"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Результаты анкетирования учащихся 9 класса «Уровень тревожности»</a:t>
            </a:r>
          </a:p>
          <a:p>
            <a:pPr marL="342900" indent="-342900"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Результаты пробных экзаменов : русский язык, математика, обществознание, биология.</a:t>
            </a:r>
          </a:p>
          <a:p>
            <a:pPr marL="342900" indent="-342900"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Разное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ГИА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ГИА </a:t>
            </a:r>
            <a:r>
              <a:rPr lang="ru-RU" dirty="0" smtClean="0"/>
              <a:t>начинается в 10:00 по местному времени. По каждому учебному предмету устанавливается продолжительность проведения экзаменов. ГИА проводится письменно на русском языке (за исключением иностранных языков). Единые правила проведения в пунктах </a:t>
            </a:r>
            <a:r>
              <a:rPr lang="ru-RU" dirty="0" smtClean="0"/>
              <a:t>тестирования.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о допуске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П</a:t>
            </a:r>
            <a:r>
              <a:rPr lang="ru-RU" sz="4400" dirty="0" smtClean="0"/>
              <a:t>ринимается </a:t>
            </a:r>
            <a:r>
              <a:rPr lang="ru-RU" sz="4400" dirty="0" smtClean="0"/>
              <a:t>педагогическим советом школы и оформляется приказом не позднее 25 мая 2016 </a:t>
            </a:r>
            <a:r>
              <a:rPr lang="ru-RU" sz="4400" dirty="0" smtClean="0"/>
              <a:t>года.</a:t>
            </a:r>
            <a:endParaRPr lang="ru-RU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Сроки проведения 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Основной </a:t>
            </a:r>
            <a:r>
              <a:rPr lang="ru-RU" sz="4000" dirty="0" smtClean="0"/>
              <a:t>период: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26 </a:t>
            </a:r>
            <a:r>
              <a:rPr lang="ru-RU" sz="4000" dirty="0" smtClean="0"/>
              <a:t>мая (</a:t>
            </a:r>
            <a:r>
              <a:rPr lang="ru-RU" sz="4000" dirty="0" smtClean="0"/>
              <a:t>четверг) </a:t>
            </a:r>
            <a:r>
              <a:rPr lang="ru-RU" sz="4000" dirty="0" smtClean="0"/>
              <a:t>-</a:t>
            </a:r>
            <a:r>
              <a:rPr lang="ru-RU" sz="4000" dirty="0" smtClean="0"/>
              <a:t>обществознание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31</a:t>
            </a:r>
            <a:r>
              <a:rPr lang="ru-RU" sz="4000" dirty="0" smtClean="0"/>
              <a:t> </a:t>
            </a:r>
            <a:r>
              <a:rPr lang="ru-RU" sz="4000" dirty="0" smtClean="0"/>
              <a:t>мая (</a:t>
            </a:r>
            <a:r>
              <a:rPr lang="ru-RU" sz="4000" dirty="0" smtClean="0"/>
              <a:t>вторник)- </a:t>
            </a:r>
            <a:r>
              <a:rPr lang="ru-RU" sz="4000" dirty="0" smtClean="0"/>
              <a:t>математика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3</a:t>
            </a:r>
            <a:r>
              <a:rPr lang="ru-RU" sz="4000" dirty="0" smtClean="0"/>
              <a:t> </a:t>
            </a:r>
            <a:r>
              <a:rPr lang="ru-RU" sz="4000" dirty="0" smtClean="0"/>
              <a:t>июня (</a:t>
            </a:r>
            <a:r>
              <a:rPr lang="ru-RU" sz="4000" dirty="0" smtClean="0"/>
              <a:t>пятница) -русский </a:t>
            </a:r>
            <a:r>
              <a:rPr lang="ru-RU" sz="4000" dirty="0" smtClean="0"/>
              <a:t>язык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9 </a:t>
            </a:r>
            <a:r>
              <a:rPr lang="ru-RU" sz="4000" dirty="0" smtClean="0"/>
              <a:t>июня (</a:t>
            </a:r>
            <a:r>
              <a:rPr lang="ru-RU" sz="4000" dirty="0" smtClean="0"/>
              <a:t>четверг) -история</a:t>
            </a:r>
            <a:r>
              <a:rPr lang="ru-RU" sz="4000" dirty="0" smtClean="0"/>
              <a:t>, </a:t>
            </a:r>
            <a:r>
              <a:rPr lang="ru-RU" sz="4000" dirty="0" smtClean="0"/>
              <a:t>биология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15,17,21</a:t>
            </a:r>
            <a:r>
              <a:rPr lang="ru-RU" sz="4000" dirty="0" smtClean="0"/>
              <a:t> июня - резервные дни.</a:t>
            </a:r>
            <a:endParaRPr lang="ru-RU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проведения экзаменов ГИА-9 по отдельным учебным предметам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Русский </a:t>
            </a:r>
            <a:r>
              <a:rPr lang="ru-RU" dirty="0" smtClean="0">
                <a:solidFill>
                  <a:srgbClr val="FF0000"/>
                </a:solidFill>
              </a:rPr>
              <a:t>язык </a:t>
            </a:r>
            <a:r>
              <a:rPr lang="ru-RU" dirty="0" smtClean="0"/>
              <a:t>235 минут (3 часа 55 минут) Орфографические словари. Аппаратура, которая может обеспечить качественное воспроизведение аудиозаписей с компакт-диска (формат аудиозаписи –mp3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Математика </a:t>
            </a:r>
            <a:r>
              <a:rPr lang="ru-RU" dirty="0" smtClean="0"/>
              <a:t>235 минут (3 часа 55 минут)   На каждого участника экзамена: - Справочные материалы, содержащие таблицу квадратов двузначных чисел, основные формулы по алгебре и геометрии. Разрешается использовать линейку. Калькуляторы на экзамене не используются.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r>
              <a:rPr lang="ru-RU" dirty="0" smtClean="0"/>
              <a:t> 180 минут (3 </a:t>
            </a:r>
            <a:r>
              <a:rPr lang="ru-RU" dirty="0" smtClean="0"/>
              <a:t>часа).Не </a:t>
            </a:r>
            <a:r>
              <a:rPr lang="ru-RU" dirty="0" smtClean="0"/>
              <a:t>используются.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Обществознание </a:t>
            </a:r>
            <a:r>
              <a:rPr lang="ru-RU" dirty="0" smtClean="0"/>
              <a:t>  180 минут (3 </a:t>
            </a:r>
            <a:r>
              <a:rPr lang="ru-RU" dirty="0" smtClean="0"/>
              <a:t>часа).Не </a:t>
            </a:r>
            <a:r>
              <a:rPr lang="ru-RU" dirty="0" smtClean="0"/>
              <a:t>используются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Биология</a:t>
            </a:r>
            <a:r>
              <a:rPr lang="ru-RU" dirty="0" smtClean="0"/>
              <a:t> 180 минут (3 часа</a:t>
            </a:r>
            <a:r>
              <a:rPr lang="ru-RU" dirty="0" smtClean="0"/>
              <a:t>). </a:t>
            </a:r>
            <a:r>
              <a:rPr lang="ru-RU" dirty="0" smtClean="0"/>
              <a:t>На каждого участника экзамена: - линейка; - </a:t>
            </a:r>
            <a:r>
              <a:rPr lang="ru-RU" dirty="0" smtClean="0"/>
              <a:t>карандаш.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Итоговая аттестация учащихся 9 класса в 2016 году.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Нормативное обеспечение Федеральный закон от 29.12.2012 N 273-ФЗ (ред. от 21.07.2014) "Об образовании в Российской Федерации" 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25.12.2013 N 1394"Об утверждении Порядка проведения государственной итоговой аттестации по образовательным программам основного общего образования"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Нормативное обеспечение Письмо Управления оценки качества общего образования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12.08.2015 № 10-518 «О регистрации Порядка ГИА-9 Минюстом России и о порядке проведения ГИА-9 в 2016 и 2017 г.»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проведения Г(И)А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Формы проведения Г(И)А - ОГЭ (основной государственный экзамен) с использованием КИМ, представляющих собой комплексы заданий стандартизированной формы (тесты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Выпускники </a:t>
            </a:r>
            <a:r>
              <a:rPr lang="ru-RU" sz="4000" dirty="0" smtClean="0"/>
              <a:t>9 </a:t>
            </a:r>
            <a:r>
              <a:rPr lang="ru-RU" sz="4000" dirty="0" smtClean="0"/>
              <a:t>класса </a:t>
            </a:r>
            <a:r>
              <a:rPr lang="ru-RU" sz="4000" dirty="0" smtClean="0"/>
              <a:t>сдают 4 экзамена. Из них обязательные: русский язык, математика 2 по выбору: </a:t>
            </a:r>
            <a:r>
              <a:rPr lang="ru-RU" sz="4000" dirty="0" smtClean="0"/>
              <a:t>биология, история</a:t>
            </a:r>
            <a:r>
              <a:rPr lang="ru-RU" sz="4000" dirty="0" smtClean="0"/>
              <a:t>, </a:t>
            </a:r>
            <a:r>
              <a:rPr lang="ru-RU" sz="4000" dirty="0" smtClean="0"/>
              <a:t>обществознание</a:t>
            </a:r>
            <a:r>
              <a:rPr lang="ru-RU" sz="4000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участников ОГЭ при подготовке и проведении экзаменов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ППЭ выпускник обязан предоставить паспорт </a:t>
            </a:r>
            <a:r>
              <a:rPr lang="ru-RU" dirty="0" smtClean="0"/>
              <a:t>. </a:t>
            </a:r>
            <a:r>
              <a:rPr lang="ru-RU" dirty="0" smtClean="0"/>
              <a:t>С собой иметь черную </a:t>
            </a:r>
            <a:r>
              <a:rPr lang="ru-RU" dirty="0" err="1" smtClean="0"/>
              <a:t>гелевую</a:t>
            </a:r>
            <a:r>
              <a:rPr lang="ru-RU" dirty="0" smtClean="0"/>
              <a:t> ручку, дополнительные устройства и материалы, используемые по отдельным предметам, в соответствии с перечнем, ежегодно утверждаемым приказом Министерства образования и науки Российской Федерации.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ППЭ Участник ОГЭ должен занять место, указанное организатором. Меняться местами без указания организаторов запрещено. На рабочем месте может находиться только паспорт, пропуск на ОГЭ, ручка и разрешенные для использования дополнительные материалы. Лишние вещи в аудитории располагаются на специально выделенном для этого столе. Пользоваться мобильным телефоном на территории ППЭ запрещено. Выпускник, у которого обнаружен телефон, удаляется с экзамена с правом пересдачи в августе месяце.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По </a:t>
            </a:r>
            <a:r>
              <a:rPr lang="ru-RU" sz="4000" dirty="0" smtClean="0"/>
              <a:t>итогам экзамена (результаты проверки 2 части ) - в течение двух рабочих дней после официального объявления результатов экзамена, руководителю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 к государственной (итоговой) аттестации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Согласно</a:t>
            </a:r>
            <a:r>
              <a:rPr lang="ru-RU" dirty="0" smtClean="0"/>
              <a:t> Порядку проведения государственной итоговой аттестации по образовательным программам основного общего образования к ГИА допускаются: - обучающиеся, не имеющие академической задолженности и 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удовлетворительных);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482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Повестка</vt:lpstr>
      <vt:lpstr>Итоговая аттестация учащихся 9 класса в 2016 году.</vt:lpstr>
      <vt:lpstr>Слайд 3</vt:lpstr>
      <vt:lpstr>Формы проведения Г(И)А</vt:lpstr>
      <vt:lpstr>Слайд 5</vt:lpstr>
      <vt:lpstr>Действия участников ОГЭ при подготовке и проведении экзаменов </vt:lpstr>
      <vt:lpstr>Слайд 7</vt:lpstr>
      <vt:lpstr>Апелляция </vt:lpstr>
      <vt:lpstr>ДОПУСК к государственной (итоговой) аттестации </vt:lpstr>
      <vt:lpstr>Особенности ГИА </vt:lpstr>
      <vt:lpstr>Решение о допуске</vt:lpstr>
      <vt:lpstr>Сроки проведения </vt:lpstr>
      <vt:lpstr>Особенности проведения экзаменов ГИА-9 по отдельным учебным предметам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Повестка</dc:title>
  <dc:creator>User</dc:creator>
  <cp:lastModifiedBy>User</cp:lastModifiedBy>
  <cp:revision>8</cp:revision>
  <dcterms:created xsi:type="dcterms:W3CDTF">2016-03-14T00:25:51Z</dcterms:created>
  <dcterms:modified xsi:type="dcterms:W3CDTF">2016-03-14T01:36:34Z</dcterms:modified>
</cp:coreProperties>
</file>